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8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6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39" r:id="rId1"/>
  </p:sldMasterIdLst>
  <p:notesMasterIdLst>
    <p:notesMasterId r:id="rId21"/>
  </p:notesMasterIdLst>
  <p:sldIdLst>
    <p:sldId id="256" r:id="rId2"/>
    <p:sldId id="257" r:id="rId3"/>
    <p:sldId id="267" r:id="rId4"/>
    <p:sldId id="264" r:id="rId5"/>
    <p:sldId id="265" r:id="rId6"/>
    <p:sldId id="258" r:id="rId7"/>
    <p:sldId id="266" r:id="rId8"/>
    <p:sldId id="259" r:id="rId9"/>
    <p:sldId id="260" r:id="rId10"/>
    <p:sldId id="261" r:id="rId11"/>
    <p:sldId id="262" r:id="rId12"/>
    <p:sldId id="263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16" d="100"/>
          <a:sy n="116" d="100"/>
        </p:scale>
        <p:origin x="-14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695EA-98A6-AC4D-8DFE-90C2DB96222B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92C9D7-6349-1C48-B739-6FF6FF3D955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92C9D7-6349-1C48-B739-6FF6FF3D955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cket7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2531">
            <a:off x="5549163" y="1756449"/>
            <a:ext cx="1097280" cy="556207"/>
          </a:xfrm>
          <a:prstGeom prst="rect">
            <a:avLst/>
          </a:prstGeom>
        </p:spPr>
      </p:pic>
      <p:pic>
        <p:nvPicPr>
          <p:cNvPr id="13" name="Picture 12" descr="ticket8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712257">
            <a:off x="5383242" y="2155148"/>
            <a:ext cx="1097280" cy="5562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270248"/>
            <a:ext cx="7772400" cy="978408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257800"/>
            <a:ext cx="7772400" cy="877824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FontTx/>
              <a:buNone/>
              <a:defRPr sz="2000" kern="1200">
                <a:solidFill>
                  <a:schemeClr val="tx1">
                    <a:tint val="75000"/>
                  </a:schemeClr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6CCF-AB1F-834B-9FCB-6B5F1CDDAA34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C145-317C-4DEC-9A6B-045D66B7A0F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 descr="42-1639349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6386" y="304800"/>
            <a:ext cx="3427214" cy="434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5082" y="969264"/>
            <a:ext cx="3657600" cy="1161288"/>
          </a:xfrm>
        </p:spPr>
        <p:txBody>
          <a:bodyPr anchor="b">
            <a:noAutofit/>
          </a:bodyPr>
          <a:lstStyle>
            <a:lvl1pPr algn="l">
              <a:defRPr sz="3600" b="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63388" y="510988"/>
            <a:ext cx="3657600" cy="5553636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9853" y="2130552"/>
            <a:ext cx="3657600" cy="3584448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8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6CCF-AB1F-834B-9FCB-6B5F1CDDAA34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2461-2DD5-6D46-8700-A5E11AEC69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51376"/>
            <a:ext cx="7776882" cy="1014984"/>
          </a:xfrm>
        </p:spPr>
        <p:txBody>
          <a:bodyPr anchor="b">
            <a:noAutofit/>
          </a:bodyPr>
          <a:lstStyle>
            <a:lvl1pPr algn="ctr">
              <a:defRPr sz="3600" b="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457199"/>
            <a:ext cx="5486400" cy="3644153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571" y="5181599"/>
            <a:ext cx="7776882" cy="950259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6CCF-AB1F-834B-9FCB-6B5F1CDDAA34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2461-2DD5-6D46-8700-A5E11AEC69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torybo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55141"/>
            <a:ext cx="7776882" cy="1013011"/>
          </a:xfrm>
        </p:spPr>
        <p:txBody>
          <a:bodyPr anchor="b">
            <a:noAutofit/>
          </a:bodyPr>
          <a:lstStyle>
            <a:lvl1pPr algn="ctr">
              <a:defRPr sz="3600" b="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457200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571" y="5181599"/>
            <a:ext cx="7776882" cy="950259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6CCF-AB1F-834B-9FCB-6B5F1CDDAA34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2461-2DD5-6D46-8700-A5E11AEC69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idx="13"/>
          </p:nvPr>
        </p:nvSpPr>
        <p:spPr>
          <a:xfrm>
            <a:off x="685800" y="2455433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6" name="Picture Placeholder 2"/>
          <p:cNvSpPr>
            <a:spLocks noGrp="1"/>
          </p:cNvSpPr>
          <p:nvPr>
            <p:ph type="pic" idx="14"/>
          </p:nvPr>
        </p:nvSpPr>
        <p:spPr>
          <a:xfrm>
            <a:off x="3412490" y="457200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7" name="Picture Placeholder 2"/>
          <p:cNvSpPr>
            <a:spLocks noGrp="1"/>
          </p:cNvSpPr>
          <p:nvPr>
            <p:ph type="pic" idx="15"/>
          </p:nvPr>
        </p:nvSpPr>
        <p:spPr>
          <a:xfrm>
            <a:off x="3412490" y="2455433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8" name="Picture Placeholder 2"/>
          <p:cNvSpPr>
            <a:spLocks noGrp="1"/>
          </p:cNvSpPr>
          <p:nvPr>
            <p:ph type="pic" idx="16"/>
          </p:nvPr>
        </p:nvSpPr>
        <p:spPr>
          <a:xfrm>
            <a:off x="6139180" y="457200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9" name="Picture Placeholder 2"/>
          <p:cNvSpPr>
            <a:spLocks noGrp="1"/>
          </p:cNvSpPr>
          <p:nvPr>
            <p:ph type="pic" idx="17"/>
          </p:nvPr>
        </p:nvSpPr>
        <p:spPr>
          <a:xfrm>
            <a:off x="6139180" y="2455433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6CCF-AB1F-834B-9FCB-6B5F1CDDAA34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2461-2DD5-6D46-8700-A5E11AEC69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533400"/>
            <a:ext cx="1600200" cy="5592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3400"/>
            <a:ext cx="6019800" cy="5592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6CCF-AB1F-834B-9FCB-6B5F1CDDAA34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2461-2DD5-6D46-8700-A5E11AEC69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69141"/>
            <a:ext cx="7770813" cy="42570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6CCF-AB1F-834B-9FCB-6B5F1CDDAA34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2461-2DD5-6D46-8700-A5E11AEC69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ticket7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99111">
            <a:off x="6492546" y="1596318"/>
            <a:ext cx="2212848" cy="1121684"/>
          </a:xfrm>
          <a:prstGeom prst="rect">
            <a:avLst/>
          </a:prstGeom>
        </p:spPr>
      </p:pic>
      <p:pic>
        <p:nvPicPr>
          <p:cNvPr id="12" name="Picture 11" descr="ticket8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8374">
            <a:off x="5944691" y="2294396"/>
            <a:ext cx="2212848" cy="11216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267200"/>
            <a:ext cx="7772400" cy="977153"/>
          </a:xfrm>
        </p:spPr>
        <p:txBody>
          <a:bodyPr anchor="b" anchorCtr="0"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99" y="5257800"/>
            <a:ext cx="7770813" cy="874058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6CCF-AB1F-834B-9FCB-6B5F1CDDAA34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2461-2DD5-6D46-8700-A5E11AEC69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21540000">
            <a:off x="2056196" y="424650"/>
            <a:ext cx="5031609" cy="337580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buFont typeface="Arial" pitchFamily="34" charset="0"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90600"/>
            <a:ext cx="7770813" cy="1743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56647"/>
            <a:ext cx="7770813" cy="1281953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FontTx/>
              <a:buNone/>
              <a:defRPr sz="2000" kern="1200">
                <a:solidFill>
                  <a:schemeClr val="tx1">
                    <a:tint val="75000"/>
                  </a:schemeClr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6CCF-AB1F-834B-9FCB-6B5F1CDDAA34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2461-2DD5-6D46-8700-A5E11AEC69F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 descr="ticket7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99111">
            <a:off x="6035346" y="4568119"/>
            <a:ext cx="2212848" cy="1121684"/>
          </a:xfrm>
          <a:prstGeom prst="rect">
            <a:avLst/>
          </a:prstGeom>
        </p:spPr>
      </p:pic>
      <p:pic>
        <p:nvPicPr>
          <p:cNvPr id="12" name="Picture 11" descr="ticket8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18495">
            <a:off x="5236620" y="5036281"/>
            <a:ext cx="2212848" cy="11216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1023"/>
            <a:ext cx="7770813" cy="14298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760538"/>
            <a:ext cx="3611880" cy="436562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4733" y="1760538"/>
            <a:ext cx="3611880" cy="436562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6CCF-AB1F-834B-9FCB-6B5F1CDDAA34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2461-2DD5-6D46-8700-A5E11AEC69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1023"/>
            <a:ext cx="7770813" cy="1429871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50895"/>
            <a:ext cx="3611880" cy="61408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438400"/>
            <a:ext cx="3611880" cy="36877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5526" y="1550895"/>
            <a:ext cx="3611880" cy="61408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5526" y="2438400"/>
            <a:ext cx="3611880" cy="36877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6CCF-AB1F-834B-9FCB-6B5F1CDDAA34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2461-2DD5-6D46-8700-A5E11AEC69F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86205" y="2191871"/>
            <a:ext cx="3429000" cy="1588"/>
          </a:xfrm>
          <a:prstGeom prst="line">
            <a:avLst/>
          </a:prstGeom>
          <a:ln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936966" y="2191871"/>
            <a:ext cx="3429000" cy="1588"/>
          </a:xfrm>
          <a:prstGeom prst="line">
            <a:avLst/>
          </a:prstGeom>
          <a:ln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6CCF-AB1F-834B-9FCB-6B5F1CDDAA34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2461-2DD5-6D46-8700-A5E11AEC69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6CCF-AB1F-834B-9FCB-6B5F1CDDAA34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2461-2DD5-6D46-8700-A5E11AEC69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905" y="971550"/>
            <a:ext cx="3657600" cy="1162050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457200"/>
            <a:ext cx="3657600" cy="5668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905" y="2133601"/>
            <a:ext cx="3657600" cy="35814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6CCF-AB1F-834B-9FCB-6B5F1CDDAA34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2461-2DD5-6D46-8700-A5E11AEC69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121023"/>
            <a:ext cx="7770813" cy="142987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7770813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20435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508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DB846CCF-AB1F-834B-9FCB-6B5F1CDDAA34}" type="datetimeFigureOut">
              <a:rPr lang="en-US" smtClean="0"/>
              <a:pPr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05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508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29100" y="6356350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508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30532461-2DD5-6D46-8700-A5E11AEC69F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FontTx/>
        <a:buBlip>
          <a:blip r:embed="rId16"/>
        </a:buBlip>
        <a:defRPr sz="22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FontTx/>
        <a:buBlip>
          <a:blip r:embed="rId16"/>
        </a:buBlip>
        <a:defRPr sz="20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FontTx/>
        <a:buBlip>
          <a:blip r:embed="rId16"/>
        </a:buBlip>
        <a:defRPr sz="1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FontTx/>
        <a:buBlip>
          <a:blip r:embed="rId16"/>
        </a:buBlip>
        <a:defRPr sz="1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FontTx/>
        <a:buBlip>
          <a:blip r:embed="rId16"/>
        </a:buBlip>
        <a:defRPr sz="1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5.xml"/><Relationship Id="rId20" Type="http://schemas.openxmlformats.org/officeDocument/2006/relationships/slide" Target="slide3.xml"/><Relationship Id="rId21" Type="http://schemas.openxmlformats.org/officeDocument/2006/relationships/image" Target="../media/image17.png"/><Relationship Id="rId22" Type="http://schemas.openxmlformats.org/officeDocument/2006/relationships/slide" Target="slide14.xml"/><Relationship Id="rId23" Type="http://schemas.openxmlformats.org/officeDocument/2006/relationships/image" Target="../media/image18.png"/><Relationship Id="rId24" Type="http://schemas.openxmlformats.org/officeDocument/2006/relationships/slide" Target="slide15.xml"/><Relationship Id="rId25" Type="http://schemas.openxmlformats.org/officeDocument/2006/relationships/image" Target="../media/image19.png"/><Relationship Id="rId26" Type="http://schemas.openxmlformats.org/officeDocument/2006/relationships/slide" Target="slide16.xml"/><Relationship Id="rId27" Type="http://schemas.openxmlformats.org/officeDocument/2006/relationships/image" Target="../media/image20.png"/><Relationship Id="rId28" Type="http://schemas.openxmlformats.org/officeDocument/2006/relationships/slide" Target="slide17.xml"/><Relationship Id="rId29" Type="http://schemas.openxmlformats.org/officeDocument/2006/relationships/image" Target="../media/image21.png"/><Relationship Id="rId30" Type="http://schemas.openxmlformats.org/officeDocument/2006/relationships/slide" Target="slide18.xml"/><Relationship Id="rId31" Type="http://schemas.openxmlformats.org/officeDocument/2006/relationships/image" Target="../media/image22.png"/><Relationship Id="rId32" Type="http://schemas.openxmlformats.org/officeDocument/2006/relationships/slide" Target="slide19.xml"/><Relationship Id="rId10" Type="http://schemas.openxmlformats.org/officeDocument/2006/relationships/slide" Target="slide6.xml"/><Relationship Id="rId11" Type="http://schemas.openxmlformats.org/officeDocument/2006/relationships/slide" Target="slide8.xml"/><Relationship Id="rId12" Type="http://schemas.openxmlformats.org/officeDocument/2006/relationships/slide" Target="slide9.xml"/><Relationship Id="rId13" Type="http://schemas.openxmlformats.org/officeDocument/2006/relationships/image" Target="../media/image13.png"/><Relationship Id="rId14" Type="http://schemas.openxmlformats.org/officeDocument/2006/relationships/slide" Target="slide11.xml"/><Relationship Id="rId15" Type="http://schemas.openxmlformats.org/officeDocument/2006/relationships/image" Target="../media/image14.png"/><Relationship Id="rId16" Type="http://schemas.openxmlformats.org/officeDocument/2006/relationships/slide" Target="slide12.xml"/><Relationship Id="rId17" Type="http://schemas.openxmlformats.org/officeDocument/2006/relationships/image" Target="../media/image15.png"/><Relationship Id="rId18" Type="http://schemas.openxmlformats.org/officeDocument/2006/relationships/slide" Target="slide7.xml"/><Relationship Id="rId19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Hinduis</a:t>
            </a:r>
            <a: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Continue to next page…</a:t>
            </a:r>
            <a:endParaRPr lang="en-US" dirty="0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7936992" y="5815584"/>
            <a:ext cx="1042416" cy="1042416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Hinduism grew out of </a:t>
            </a:r>
            <a:r>
              <a:rPr lang="en-US" dirty="0" err="1" smtClean="0"/>
              <a:t>acient</a:t>
            </a:r>
            <a:r>
              <a:rPr lang="en-US" dirty="0" smtClean="0"/>
              <a:t> </a:t>
            </a:r>
            <a:r>
              <a:rPr lang="en-US" dirty="0" err="1" smtClean="0"/>
              <a:t>aryan</a:t>
            </a:r>
            <a:r>
              <a:rPr lang="en-US" dirty="0" smtClean="0"/>
              <a:t> myths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6436760" y="4685859"/>
            <a:ext cx="1042416" cy="1042416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Holy water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hindu’s</a:t>
            </a:r>
            <a:r>
              <a:rPr lang="en-US" dirty="0" smtClean="0"/>
              <a:t> would bathe inside the Ganges River for part of there religion  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5801744" y="4936028"/>
            <a:ext cx="923660" cy="750507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Caste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hindu’s</a:t>
            </a:r>
            <a:r>
              <a:rPr lang="en-US" dirty="0" smtClean="0"/>
              <a:t> could only eat and marry within there own caste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6138495" y="4522286"/>
            <a:ext cx="1042416" cy="1042416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Body of Hindu god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According to the rig-</a:t>
            </a:r>
            <a:r>
              <a:rPr lang="en-US" dirty="0" err="1" smtClean="0"/>
              <a:t>veda</a:t>
            </a:r>
            <a:r>
              <a:rPr lang="en-US" dirty="0" smtClean="0"/>
              <a:t> 4 different classes were made out of the body of a </a:t>
            </a:r>
            <a:r>
              <a:rPr lang="en-US" dirty="0" err="1" smtClean="0"/>
              <a:t>hindu</a:t>
            </a:r>
            <a:r>
              <a:rPr lang="en-US" dirty="0" smtClean="0"/>
              <a:t> god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5862770" y="4316367"/>
            <a:ext cx="1042416" cy="1042416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Guatama</a:t>
            </a:r>
            <a:r>
              <a:rPr lang="en-US" dirty="0" smtClean="0"/>
              <a:t> the </a:t>
            </a:r>
            <a:r>
              <a:rPr lang="en-US" dirty="0" err="1" smtClean="0"/>
              <a:t>buddah</a:t>
            </a:r>
            <a:r>
              <a:rPr lang="en-US" dirty="0" smtClean="0"/>
              <a:t>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Guatama</a:t>
            </a:r>
            <a:r>
              <a:rPr lang="en-US" dirty="0" smtClean="0"/>
              <a:t> believed that  suffering was caused by desire and attachment</a:t>
            </a:r>
            <a:endParaRPr lang="en-US" dirty="0"/>
          </a:p>
        </p:txBody>
      </p:sp>
      <p:sp>
        <p:nvSpPr>
          <p:cNvPr id="5" name="Action Button: Home 4">
            <a:hlinkClick r:id="rId2" action="ppaction://hlinksldjump" highlightClick="1"/>
          </p:cNvPr>
          <p:cNvSpPr/>
          <p:nvPr/>
        </p:nvSpPr>
        <p:spPr>
          <a:xfrm>
            <a:off x="5888337" y="4791700"/>
            <a:ext cx="1250790" cy="952567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Hymns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Hymns are religious songs sung by priests in India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6369410" y="5041869"/>
            <a:ext cx="1042416" cy="1042416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Brahmin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Hindu priests</a:t>
            </a:r>
          </a:p>
          <a:p>
            <a:pPr marL="457200" indent="-457200">
              <a:buAutoNum type="arabicPeriod"/>
            </a:pP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6619568" y="4753212"/>
            <a:ext cx="894796" cy="87559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Kshatriya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Warriors and rulers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6735025" y="4512665"/>
            <a:ext cx="1042416" cy="1042416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Vaisy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Landowners, merchants, artisans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6225088" y="5195819"/>
            <a:ext cx="827446" cy="625423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Sundra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Servants and workers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6186602" y="4566974"/>
            <a:ext cx="1042416" cy="1042416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   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925" y="2599765"/>
            <a:ext cx="1293553" cy="13517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0919" y="2724691"/>
            <a:ext cx="1163412" cy="1085418"/>
          </a:xfrm>
          <a:prstGeom prst="rect">
            <a:avLst/>
          </a:prstGeom>
        </p:spPr>
      </p:pic>
      <p:sp>
        <p:nvSpPr>
          <p:cNvPr id="11" name="Action Button: Custom 10">
            <a:hlinkClick r:id="" action="ppaction://hlinkshowjump?jump=nextslide" highlightClick="1"/>
          </p:cNvPr>
          <p:cNvSpPr/>
          <p:nvPr/>
        </p:nvSpPr>
        <p:spPr>
          <a:xfrm>
            <a:off x="415925" y="2599765"/>
            <a:ext cx="1424456" cy="1239366"/>
          </a:xfrm>
          <a:prstGeom prst="actionButtonBlank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4331" y="2764561"/>
            <a:ext cx="1364241" cy="13840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86140" y="3197049"/>
            <a:ext cx="1613847" cy="150893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925" y="4108704"/>
            <a:ext cx="889260" cy="114484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22419" y="2764561"/>
            <a:ext cx="1130969" cy="1423882"/>
          </a:xfrm>
          <a:prstGeom prst="rect">
            <a:avLst/>
          </a:prstGeom>
        </p:spPr>
      </p:pic>
      <p:sp>
        <p:nvSpPr>
          <p:cNvPr id="15" name="Action Button: Custom 14">
            <a:hlinkClick r:id="rId9" action="ppaction://hlinksldjump" highlightClick="1"/>
          </p:cNvPr>
          <p:cNvSpPr/>
          <p:nvPr/>
        </p:nvSpPr>
        <p:spPr>
          <a:xfrm>
            <a:off x="6222419" y="2772800"/>
            <a:ext cx="1130969" cy="1375773"/>
          </a:xfrm>
          <a:prstGeom prst="actionButtonBlank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ction Button: Custom 15">
            <a:hlinkClick r:id="rId10" action="ppaction://hlinksldjump" highlightClick="1"/>
          </p:cNvPr>
          <p:cNvSpPr/>
          <p:nvPr/>
        </p:nvSpPr>
        <p:spPr>
          <a:xfrm>
            <a:off x="3244331" y="2772800"/>
            <a:ext cx="1364241" cy="1335903"/>
          </a:xfrm>
          <a:prstGeom prst="actionButtonBlank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ction Button: Custom 16">
            <a:hlinkClick r:id="rId11" action="ppaction://hlinksldjump" highlightClick="1"/>
          </p:cNvPr>
          <p:cNvSpPr/>
          <p:nvPr/>
        </p:nvSpPr>
        <p:spPr>
          <a:xfrm>
            <a:off x="415925" y="4108703"/>
            <a:ext cx="889260" cy="864431"/>
          </a:xfrm>
          <a:prstGeom prst="actionButtonBlank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ction Button: Custom 17">
            <a:hlinkClick r:id="rId11" action="ppaction://hlinksldjump" highlightClick="1"/>
          </p:cNvPr>
          <p:cNvSpPr/>
          <p:nvPr/>
        </p:nvSpPr>
        <p:spPr>
          <a:xfrm>
            <a:off x="2080919" y="2724691"/>
            <a:ext cx="1163412" cy="1085418"/>
          </a:xfrm>
          <a:prstGeom prst="actionButtonBlank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ction Button: Custom 18">
            <a:hlinkClick r:id="rId12" action="ppaction://hlinksldjump" highlightClick="1"/>
          </p:cNvPr>
          <p:cNvSpPr/>
          <p:nvPr/>
        </p:nvSpPr>
        <p:spPr>
          <a:xfrm>
            <a:off x="4486140" y="3234681"/>
            <a:ext cx="1613847" cy="1508938"/>
          </a:xfrm>
          <a:prstGeom prst="actionButtonBlank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46163" y="4188444"/>
            <a:ext cx="1048394" cy="1008470"/>
          </a:xfrm>
          <a:prstGeom prst="rect">
            <a:avLst/>
          </a:prstGeom>
        </p:spPr>
      </p:pic>
      <p:sp>
        <p:nvSpPr>
          <p:cNvPr id="21" name="Action Button: Custom 20">
            <a:hlinkClick r:id="rId14" action="ppaction://hlinksldjump" highlightClick="1"/>
          </p:cNvPr>
          <p:cNvSpPr/>
          <p:nvPr/>
        </p:nvSpPr>
        <p:spPr>
          <a:xfrm>
            <a:off x="1546163" y="4221940"/>
            <a:ext cx="937252" cy="974973"/>
          </a:xfrm>
          <a:prstGeom prst="actionButtonBlank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011132" y="4235886"/>
            <a:ext cx="1156172" cy="1017665"/>
          </a:xfrm>
          <a:prstGeom prst="rect">
            <a:avLst/>
          </a:prstGeom>
        </p:spPr>
      </p:pic>
      <p:sp>
        <p:nvSpPr>
          <p:cNvPr id="23" name="Action Button: Custom 22">
            <a:hlinkClick r:id="rId16" action="ppaction://hlinksldjump" highlightClick="1"/>
          </p:cNvPr>
          <p:cNvSpPr/>
          <p:nvPr/>
        </p:nvSpPr>
        <p:spPr>
          <a:xfrm>
            <a:off x="3011132" y="4329275"/>
            <a:ext cx="1130969" cy="867638"/>
          </a:xfrm>
          <a:prstGeom prst="actionButtonBlank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589052" y="4743619"/>
            <a:ext cx="1075368" cy="873736"/>
          </a:xfrm>
          <a:prstGeom prst="rect">
            <a:avLst/>
          </a:prstGeom>
        </p:spPr>
      </p:pic>
      <p:sp>
        <p:nvSpPr>
          <p:cNvPr id="25" name="Action Button: Custom 24">
            <a:hlinkClick r:id="rId18" action="ppaction://hlinksldjump" highlightClick="1"/>
          </p:cNvPr>
          <p:cNvSpPr/>
          <p:nvPr/>
        </p:nvSpPr>
        <p:spPr>
          <a:xfrm>
            <a:off x="4486140" y="4883850"/>
            <a:ext cx="1075368" cy="626125"/>
          </a:xfrm>
          <a:prstGeom prst="actionButtonBlank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593087" y="2724691"/>
            <a:ext cx="1131813" cy="1664430"/>
          </a:xfrm>
          <a:prstGeom prst="rect">
            <a:avLst/>
          </a:prstGeom>
        </p:spPr>
      </p:pic>
      <p:sp>
        <p:nvSpPr>
          <p:cNvPr id="27" name="Action Button: Custom 26">
            <a:hlinkClick r:id="rId20" action="ppaction://hlinksldjump" highlightClick="1"/>
          </p:cNvPr>
          <p:cNvSpPr/>
          <p:nvPr/>
        </p:nvSpPr>
        <p:spPr>
          <a:xfrm>
            <a:off x="7593087" y="2724691"/>
            <a:ext cx="1131813" cy="1604584"/>
          </a:xfrm>
          <a:prstGeom prst="actionButtonBlank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222419" y="4474203"/>
            <a:ext cx="1253401" cy="1221171"/>
          </a:xfrm>
          <a:prstGeom prst="rect">
            <a:avLst/>
          </a:prstGeom>
        </p:spPr>
      </p:pic>
      <p:sp>
        <p:nvSpPr>
          <p:cNvPr id="29" name="Action Button: Custom 28">
            <a:hlinkClick r:id="rId22" action="ppaction://hlinksldjump" highlightClick="1"/>
          </p:cNvPr>
          <p:cNvSpPr/>
          <p:nvPr/>
        </p:nvSpPr>
        <p:spPr>
          <a:xfrm>
            <a:off x="6202898" y="4474203"/>
            <a:ext cx="1253401" cy="1181300"/>
          </a:xfrm>
          <a:prstGeom prst="actionButtonBlank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764050" y="4416852"/>
            <a:ext cx="960850" cy="1196788"/>
          </a:xfrm>
          <a:prstGeom prst="rect">
            <a:avLst/>
          </a:prstGeom>
        </p:spPr>
      </p:pic>
      <p:sp>
        <p:nvSpPr>
          <p:cNvPr id="31" name="Action Button: Custom 30">
            <a:hlinkClick r:id="rId24" action="ppaction://hlinksldjump" highlightClick="1"/>
          </p:cNvPr>
          <p:cNvSpPr/>
          <p:nvPr/>
        </p:nvSpPr>
        <p:spPr>
          <a:xfrm>
            <a:off x="7593087" y="4416852"/>
            <a:ext cx="1131813" cy="1196788"/>
          </a:xfrm>
          <a:prstGeom prst="actionButtonBlank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21966" y="5257737"/>
            <a:ext cx="1048394" cy="1125576"/>
          </a:xfrm>
          <a:prstGeom prst="rect">
            <a:avLst/>
          </a:prstGeom>
        </p:spPr>
      </p:pic>
      <p:sp>
        <p:nvSpPr>
          <p:cNvPr id="33" name="Action Button: Custom 32">
            <a:hlinkClick r:id="rId26" action="ppaction://hlinksldjump" highlightClick="1"/>
          </p:cNvPr>
          <p:cNvSpPr/>
          <p:nvPr/>
        </p:nvSpPr>
        <p:spPr>
          <a:xfrm>
            <a:off x="1021966" y="5253551"/>
            <a:ext cx="1048394" cy="1129762"/>
          </a:xfrm>
          <a:prstGeom prst="actionButtonBlank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594557" y="5369743"/>
            <a:ext cx="1103349" cy="1022469"/>
          </a:xfrm>
          <a:prstGeom prst="rect">
            <a:avLst/>
          </a:prstGeom>
        </p:spPr>
      </p:pic>
      <p:sp>
        <p:nvSpPr>
          <p:cNvPr id="35" name="Action Button: Custom 34">
            <a:hlinkClick r:id="rId28" action="ppaction://hlinksldjump" highlightClick="1"/>
          </p:cNvPr>
          <p:cNvSpPr/>
          <p:nvPr/>
        </p:nvSpPr>
        <p:spPr>
          <a:xfrm>
            <a:off x="2594557" y="5369744"/>
            <a:ext cx="1103349" cy="1013569"/>
          </a:xfrm>
          <a:prstGeom prst="actionButtonBlank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966349" y="5655503"/>
            <a:ext cx="1698070" cy="1072210"/>
          </a:xfrm>
          <a:prstGeom prst="rect">
            <a:avLst/>
          </a:prstGeom>
        </p:spPr>
      </p:pic>
      <p:sp>
        <p:nvSpPr>
          <p:cNvPr id="37" name="Action Button: Custom 36">
            <a:hlinkClick r:id="rId30" action="ppaction://hlinksldjump" highlightClick="1"/>
          </p:cNvPr>
          <p:cNvSpPr/>
          <p:nvPr/>
        </p:nvSpPr>
        <p:spPr>
          <a:xfrm>
            <a:off x="3966349" y="5695374"/>
            <a:ext cx="1698070" cy="1068024"/>
          </a:xfrm>
          <a:prstGeom prst="actionButtonBlank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6202898" y="5923808"/>
            <a:ext cx="1263280" cy="803905"/>
          </a:xfrm>
          <a:prstGeom prst="rect">
            <a:avLst/>
          </a:prstGeom>
        </p:spPr>
      </p:pic>
      <p:sp>
        <p:nvSpPr>
          <p:cNvPr id="40" name="Action Button: Custom 39">
            <a:hlinkClick r:id="rId32" action="ppaction://hlinksldjump" highlightClick="1"/>
          </p:cNvPr>
          <p:cNvSpPr/>
          <p:nvPr/>
        </p:nvSpPr>
        <p:spPr>
          <a:xfrm>
            <a:off x="6222419" y="5923808"/>
            <a:ext cx="1130969" cy="803905"/>
          </a:xfrm>
          <a:prstGeom prst="actionButtonBlank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4817618" y="1687939"/>
            <a:ext cx="22366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origins</a:t>
            </a:r>
            <a:endParaRPr lang="en-US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Aryans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Aryans wrote beautiful hymns or religious songs and some date back to 1500 </a:t>
            </a:r>
            <a:r>
              <a:rPr lang="en-US" dirty="0" err="1" smtClean="0"/>
              <a:t>b.c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6225088" y="4830188"/>
            <a:ext cx="1042416" cy="1042416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Indus river valley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Aryans migrated from central Asia and took over the Indus river valley civilization</a:t>
            </a:r>
          </a:p>
          <a:p>
            <a:endParaRPr lang="en-US" dirty="0"/>
          </a:p>
        </p:txBody>
      </p:sp>
      <p:sp>
        <p:nvSpPr>
          <p:cNvPr id="5" name="Action Button: Home 4">
            <a:hlinkClick r:id="rId2" action="ppaction://hlinksldjump" highlightClick="1"/>
          </p:cNvPr>
          <p:cNvSpPr/>
          <p:nvPr/>
        </p:nvSpPr>
        <p:spPr>
          <a:xfrm>
            <a:off x="6831240" y="5484476"/>
            <a:ext cx="740853" cy="586935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Caste chosen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caste is chosen by your birth when you are born</a:t>
            </a:r>
            <a:endParaRPr lang="en-US" dirty="0"/>
          </a:p>
        </p:txBody>
      </p:sp>
      <p:sp>
        <p:nvSpPr>
          <p:cNvPr id="5" name="Action Button: Home 4">
            <a:hlinkClick r:id="rId2" action="ppaction://hlinksldjump" highlightClick="1"/>
          </p:cNvPr>
          <p:cNvSpPr/>
          <p:nvPr/>
        </p:nvSpPr>
        <p:spPr>
          <a:xfrm>
            <a:off x="7293071" y="5571073"/>
            <a:ext cx="875553" cy="677326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Priests would sing hundreds of long poems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928480" y="-21065324"/>
            <a:ext cx="14198483" cy="14401180"/>
          </a:xfrm>
          <a:prstGeom prst="rect">
            <a:avLst/>
          </a:prstGeom>
        </p:spPr>
      </p:pic>
      <p:sp>
        <p:nvSpPr>
          <p:cNvPr id="9" name="Action Button: Home 8">
            <a:hlinkClick r:id="rId3" action="ppaction://hlinksldjump" highlightClick="1"/>
          </p:cNvPr>
          <p:cNvSpPr/>
          <p:nvPr/>
        </p:nvSpPr>
        <p:spPr>
          <a:xfrm>
            <a:off x="7170615" y="5236308"/>
            <a:ext cx="947616" cy="625230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Untouchables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untouchables was a class that wasn’t even considered as a class and was shunned by others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6042280" y="5061113"/>
            <a:ext cx="1010254" cy="923701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Vedas were finally written down in 1400 </a:t>
            </a:r>
            <a:r>
              <a:rPr lang="en-US" dirty="0" err="1" smtClean="0"/>
              <a:t>bc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6225088" y="4964894"/>
            <a:ext cx="1077604" cy="654288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Prince </a:t>
            </a:r>
            <a:r>
              <a:rPr lang="en-US" dirty="0" err="1" smtClean="0"/>
              <a:t>Guatama</a:t>
            </a:r>
            <a:r>
              <a:rPr lang="en-US" dirty="0" smtClean="0"/>
              <a:t> </a:t>
            </a:r>
            <a:r>
              <a:rPr lang="en-US" dirty="0" err="1" smtClean="0"/>
              <a:t>Buddah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Prince </a:t>
            </a:r>
            <a:r>
              <a:rPr lang="en-US" dirty="0" err="1" smtClean="0"/>
              <a:t>Guatama</a:t>
            </a:r>
            <a:r>
              <a:rPr lang="en-US" dirty="0" smtClean="0"/>
              <a:t> </a:t>
            </a:r>
            <a:r>
              <a:rPr lang="en-US" dirty="0" err="1" smtClean="0"/>
              <a:t>Buddah</a:t>
            </a:r>
            <a:r>
              <a:rPr lang="en-US" dirty="0" smtClean="0"/>
              <a:t> was </a:t>
            </a:r>
            <a:r>
              <a:rPr lang="en-US" dirty="0" err="1" smtClean="0"/>
              <a:t>hinduism</a:t>
            </a:r>
            <a:r>
              <a:rPr lang="en-US" dirty="0" smtClean="0"/>
              <a:t> and he created </a:t>
            </a:r>
            <a:r>
              <a:rPr lang="en-US" dirty="0" err="1" smtClean="0"/>
              <a:t>budduism</a:t>
            </a:r>
            <a:endParaRPr lang="en-US" dirty="0"/>
          </a:p>
        </p:txBody>
      </p:sp>
      <p:sp>
        <p:nvSpPr>
          <p:cNvPr id="5" name="Action Button: Home 4">
            <a:hlinkClick r:id="rId2" action="ppaction://hlinksldjump" highlightClick="1"/>
          </p:cNvPr>
          <p:cNvSpPr/>
          <p:nvPr/>
        </p:nvSpPr>
        <p:spPr>
          <a:xfrm>
            <a:off x="7148749" y="4974516"/>
            <a:ext cx="702367" cy="750507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Story">
  <a:themeElements>
    <a:clrScheme name="Story">
      <a:dk1>
        <a:sysClr val="windowText" lastClr="000000"/>
      </a:dk1>
      <a:lt1>
        <a:sysClr val="window" lastClr="FFFFFF"/>
      </a:lt1>
      <a:dk2>
        <a:srgbClr val="212121"/>
      </a:dk2>
      <a:lt2>
        <a:srgbClr val="CDD4D7"/>
      </a:lt2>
      <a:accent1>
        <a:srgbClr val="1D86CD"/>
      </a:accent1>
      <a:accent2>
        <a:srgbClr val="732E9A"/>
      </a:accent2>
      <a:accent3>
        <a:srgbClr val="B50B1B"/>
      </a:accent3>
      <a:accent4>
        <a:srgbClr val="E8950E"/>
      </a:accent4>
      <a:accent5>
        <a:srgbClr val="55992B"/>
      </a:accent5>
      <a:accent6>
        <a:srgbClr val="2C9C89"/>
      </a:accent6>
      <a:hlink>
        <a:srgbClr val="EC4D4D"/>
      </a:hlink>
      <a:folHlink>
        <a:srgbClr val="F8CE8A"/>
      </a:folHlink>
    </a:clrScheme>
    <a:fontScheme name="Story">
      <a:majorFont>
        <a:latin typeface="Calisto MT"/>
        <a:ea typeface=""/>
        <a:cs typeface=""/>
        <a:font script="Jpan" typeface="ＭＳ Ｐ明朝"/>
      </a:majorFont>
      <a:minorFont>
        <a:latin typeface="Calisto MT"/>
        <a:ea typeface=""/>
        <a:cs typeface=""/>
        <a:font script="Jpan" typeface="ＭＳ Ｐ明朝"/>
      </a:minorFont>
    </a:fontScheme>
    <a:fmtScheme name="Story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50000"/>
                <a:lumMod val="120000"/>
              </a:schemeClr>
              <a:schemeClr val="phClr">
                <a:satMod val="350000"/>
                <a:lumMod val="150000"/>
              </a:schemeClr>
            </a:duotone>
          </a:blip>
          <a:tile tx="0" ty="0" sx="20000" sy="20000" flip="none" algn="ctr"/>
        </a:blipFill>
        <a:gradFill rotWithShape="1">
          <a:gsLst>
            <a:gs pos="0">
              <a:schemeClr val="phClr">
                <a:shade val="20000"/>
                <a:satMod val="130000"/>
              </a:schemeClr>
            </a:gs>
            <a:gs pos="50000">
              <a:schemeClr val="phClr">
                <a:shade val="90000"/>
                <a:satMod val="130000"/>
              </a:schemeClr>
            </a:gs>
            <a:gs pos="100000">
              <a:schemeClr val="phClr">
                <a:shade val="100000"/>
                <a:satMod val="200000"/>
                <a:lumMod val="120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2100000" sx="104000" sy="104000" algn="br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127000" dist="63500" dir="5400000" sx="103000" sy="103000" rotWithShape="0">
              <a:srgbClr val="000000">
                <a:alpha val="75000"/>
              </a:srgbClr>
            </a:outerShdw>
          </a:effectLst>
          <a:scene3d>
            <a:camera prst="perspectiveFront" fov="3000000"/>
            <a:lightRig rig="balanced" dir="t">
              <a:rot lat="0" lon="0" rev="18000000"/>
            </a:lightRig>
          </a:scene3d>
          <a:sp3d prstMaterial="plastic">
            <a:bevelT w="25400" h="5080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50000"/>
              </a:schemeClr>
              <a:schemeClr val="phClr">
                <a:tint val="60000"/>
                <a:satMod val="40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Story.thmx</Template>
  <TotalTime>159</TotalTime>
  <Words>212</Words>
  <Application>Microsoft Macintosh PowerPoint</Application>
  <PresentationFormat>On-screen Show (4:3)</PresentationFormat>
  <Paragraphs>39</Paragraphs>
  <Slides>19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Story</vt:lpstr>
      <vt:lpstr>Hinduism</vt:lpstr>
      <vt:lpstr>             </vt:lpstr>
      <vt:lpstr>Aryans</vt:lpstr>
      <vt:lpstr>Indus river valley</vt:lpstr>
      <vt:lpstr>Caste chosen</vt:lpstr>
      <vt:lpstr>priests</vt:lpstr>
      <vt:lpstr>Untouchables</vt:lpstr>
      <vt:lpstr>Time</vt:lpstr>
      <vt:lpstr>Prince Guatama Buddah</vt:lpstr>
      <vt:lpstr>Myths</vt:lpstr>
      <vt:lpstr>Holy water </vt:lpstr>
      <vt:lpstr>Caste rules</vt:lpstr>
      <vt:lpstr>Body of Hindu god</vt:lpstr>
      <vt:lpstr>Guatama the buddah information</vt:lpstr>
      <vt:lpstr>Hymns</vt:lpstr>
      <vt:lpstr>Brahmin </vt:lpstr>
      <vt:lpstr>Kshatriya</vt:lpstr>
      <vt:lpstr>Vaisy </vt:lpstr>
      <vt:lpstr>Sundra</vt:lpstr>
    </vt:vector>
  </TitlesOfParts>
  <Company>CCPS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Hinduism</dc:title>
  <dc:creator>Lizama, Devon J</dc:creator>
  <cp:lastModifiedBy>Lizama, Devon J</cp:lastModifiedBy>
  <cp:revision>5</cp:revision>
  <dcterms:created xsi:type="dcterms:W3CDTF">2010-12-21T16:15:10Z</dcterms:created>
  <dcterms:modified xsi:type="dcterms:W3CDTF">2010-12-21T16:20:16Z</dcterms:modified>
</cp:coreProperties>
</file>